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4" r:id="rId6"/>
    <p:sldId id="265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696DA-3D7B-4841-9775-2BA9E85C1472}" v="8" dt="2024-05-22T10:57:46.535"/>
    <p1510:client id="{C7082813-9330-4666-9A1F-9C3118547252}" v="14" dt="2024-05-22T10:50:16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7353" autoAdjust="0"/>
  </p:normalViewPr>
  <p:slideViewPr>
    <p:cSldViewPr snapToGrid="0">
      <p:cViewPr varScale="1">
        <p:scale>
          <a:sx n="90" d="100"/>
          <a:sy n="90" d="100"/>
        </p:scale>
        <p:origin x="108" y="1488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65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27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6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0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6347F3C-5137-A6C5-E230-DACD6E387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353D6FDD-E3B7-4344-18FF-312340849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AB62AF80-2748-F285-1E6E-3817977BE02C}"/>
              </a:ext>
            </a:extLst>
          </p:cNvPr>
          <p:cNvCxnSpPr/>
          <p:nvPr userDrawn="1"/>
        </p:nvCxnSpPr>
        <p:spPr>
          <a:xfrm>
            <a:off x="4294800" y="3787200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5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23.03.2026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9" r:id="rId2"/>
    <p:sldLayoutId id="2147483796" r:id="rId3"/>
    <p:sldLayoutId id="2147483727" r:id="rId4"/>
    <p:sldLayoutId id="2147483729" r:id="rId5"/>
    <p:sldLayoutId id="2147483730" r:id="rId6"/>
    <p:sldLayoutId id="2147483728" r:id="rId7"/>
    <p:sldLayoutId id="2147483731" r:id="rId8"/>
    <p:sldLayoutId id="2147483732" r:id="rId9"/>
    <p:sldLayoutId id="2147483743" r:id="rId10"/>
    <p:sldLayoutId id="2147483726" r:id="rId11"/>
    <p:sldLayoutId id="2147483774" r:id="rId12"/>
    <p:sldLayoutId id="2147483775" r:id="rId13"/>
    <p:sldLayoutId id="2147483776" r:id="rId14"/>
    <p:sldLayoutId id="2147483800" r:id="rId15"/>
    <p:sldLayoutId id="2147483755" r:id="rId16"/>
    <p:sldLayoutId id="2147483770" r:id="rId17"/>
    <p:sldLayoutId id="2147483771" r:id="rId18"/>
    <p:sldLayoutId id="2147483801" r:id="rId19"/>
    <p:sldLayoutId id="2147483780" r:id="rId20"/>
    <p:sldLayoutId id="2147483781" r:id="rId21"/>
    <p:sldLayoutId id="2147483782" r:id="rId22"/>
    <p:sldLayoutId id="2147483802" r:id="rId23"/>
    <p:sldLayoutId id="2147483777" r:id="rId24"/>
    <p:sldLayoutId id="2147483778" r:id="rId25"/>
    <p:sldLayoutId id="2147483779" r:id="rId26"/>
    <p:sldLayoutId id="2147483803" r:id="rId27"/>
    <p:sldLayoutId id="2147483703" r:id="rId28"/>
    <p:sldLayoutId id="2147483749" r:id="rId29"/>
    <p:sldLayoutId id="2147483704" r:id="rId30"/>
    <p:sldLayoutId id="2147483750" r:id="rId31"/>
    <p:sldLayoutId id="2147483705" r:id="rId32"/>
    <p:sldLayoutId id="2147483751" r:id="rId33"/>
    <p:sldLayoutId id="2147483707" r:id="rId34"/>
    <p:sldLayoutId id="2147483797" r:id="rId35"/>
    <p:sldLayoutId id="2147483798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33" r:id="rId49"/>
    <p:sldLayoutId id="2147483747" r:id="rId50"/>
    <p:sldLayoutId id="2147483748" r:id="rId51"/>
    <p:sldLayoutId id="2147483783" r:id="rId52"/>
    <p:sldLayoutId id="2147483765" r:id="rId53"/>
    <p:sldLayoutId id="2147483764" r:id="rId54"/>
    <p:sldLayoutId id="2147483725" r:id="rId55"/>
    <p:sldLayoutId id="2147483746" r:id="rId56"/>
    <p:sldLayoutId id="2147483766" r:id="rId57"/>
    <p:sldLayoutId id="2147483767" r:id="rId58"/>
    <p:sldLayoutId id="2147483804" r:id="rId59"/>
    <p:sldLayoutId id="2147483772" r:id="rId60"/>
    <p:sldLayoutId id="2147483773" r:id="rId61"/>
    <p:sldLayoutId id="2147483719" r:id="rId62"/>
    <p:sldLayoutId id="2147483805" r:id="rId63"/>
    <p:sldLayoutId id="2147483744" r:id="rId64"/>
    <p:sldLayoutId id="2147483745" r:id="rId65"/>
    <p:sldLayoutId id="2147483768" r:id="rId66"/>
    <p:sldLayoutId id="2147483769" r:id="rId67"/>
    <p:sldLayoutId id="2147483806" r:id="rId68"/>
    <p:sldLayoutId id="2147483807" r:id="rId69"/>
    <p:sldLayoutId id="2147483808" r:id="rId70"/>
    <p:sldLayoutId id="2147483660" r:id="rId7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Prioritering av kategorier - mulighetsanalyse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F002C1-4BD6-4281-A68A-5120DDC0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16" y="158509"/>
            <a:ext cx="7740504" cy="701675"/>
          </a:xfrm>
        </p:spPr>
        <p:txBody>
          <a:bodyPr/>
          <a:lstStyle/>
          <a:p>
            <a:r>
              <a:rPr lang="nb-NO" dirty="0"/>
              <a:t>Verktøy for å prioritere kategorier i tid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A941D8E-35DD-775A-73A4-B03B6C784969}"/>
              </a:ext>
            </a:extLst>
          </p:cNvPr>
          <p:cNvSpPr txBox="1"/>
          <p:nvPr/>
        </p:nvSpPr>
        <p:spPr>
          <a:xfrm>
            <a:off x="0" y="1716313"/>
            <a:ext cx="3656241" cy="3025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Potensiale for besparelse</a:t>
            </a:r>
          </a:p>
          <a:p>
            <a:r>
              <a:rPr lang="nb-NO" sz="1600" dirty="0"/>
              <a:t>F.eks.: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1600" dirty="0"/>
              <a:t>Potensiale for kostnadsbesparelser: 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Pris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Effektivisering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Redusert risiko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Verdikjedeoptimalisering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Bytte skreddersydde løsninger til hyllevare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Samle volum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1E8915F-4568-53E0-0E7F-B06566CC7E96}"/>
              </a:ext>
            </a:extLst>
          </p:cNvPr>
          <p:cNvSpPr txBox="1"/>
          <p:nvPr/>
        </p:nvSpPr>
        <p:spPr>
          <a:xfrm>
            <a:off x="3656241" y="5462941"/>
            <a:ext cx="6821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Kompleksitet i implementering</a:t>
            </a:r>
          </a:p>
          <a:p>
            <a:r>
              <a:rPr lang="nb-NO" sz="1600" dirty="0"/>
              <a:t>F.eks.: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nb-NO" sz="1600" dirty="0"/>
              <a:t>Hvor enkelt vil det være å implementere endringen i organisasjonen?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Hvor enkelt vil det være å endre leverandør i markedet?</a:t>
            </a:r>
          </a:p>
        </p:txBody>
      </p:sp>
      <p:pic>
        <p:nvPicPr>
          <p:cNvPr id="9" name="Bilde 8" descr="Et bilde som inneholder tekst, skjermbilde, Font, Rektangel&#10;&#10;KI-generert innhold kan være feil.">
            <a:extLst>
              <a:ext uri="{FF2B5EF4-FFF2-40B4-BE49-F238E27FC236}">
                <a16:creationId xmlns:a16="http://schemas.microsoft.com/office/drawing/2014/main" id="{4728DE1F-1DBE-15B3-190F-B9D3D3D5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41" y="938135"/>
            <a:ext cx="7468642" cy="458216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EFCF20D-87E6-91C8-836B-EABD50DAB6AB}"/>
              </a:ext>
            </a:extLst>
          </p:cNvPr>
          <p:cNvSpPr txBox="1"/>
          <p:nvPr/>
        </p:nvSpPr>
        <p:spPr>
          <a:xfrm>
            <a:off x="2617026" y="991210"/>
            <a:ext cx="13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Høy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1B1CDDE-E3E6-2129-F3D3-CF5B845F27D1}"/>
              </a:ext>
            </a:extLst>
          </p:cNvPr>
          <p:cNvSpPr txBox="1"/>
          <p:nvPr/>
        </p:nvSpPr>
        <p:spPr>
          <a:xfrm>
            <a:off x="2617026" y="4691401"/>
            <a:ext cx="13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Lav</a:t>
            </a: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085BF4-51CF-B6EA-E09F-BDF61DB0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Verktøy for å prioritere kategorier i tid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330406C-CF44-D47A-E30B-F05BF6D4AF00}"/>
              </a:ext>
            </a:extLst>
          </p:cNvPr>
          <p:cNvSpPr txBox="1"/>
          <p:nvPr/>
        </p:nvSpPr>
        <p:spPr>
          <a:xfrm>
            <a:off x="1" y="1471764"/>
            <a:ext cx="365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Potensiale for besparelse</a:t>
            </a:r>
          </a:p>
          <a:p>
            <a:r>
              <a:rPr lang="nb-NO" sz="1600" dirty="0"/>
              <a:t>F.eks.: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1600" dirty="0"/>
              <a:t>Potensiale for kostnadsbesparelser: 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Pris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Effektivisering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Redusert risiko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Verdikjedeoptimalisering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Bytte skreddersydde løsninger til hyllevare</a:t>
            </a:r>
          </a:p>
          <a:p>
            <a:pPr marL="754363" lvl="1" indent="-179388">
              <a:buFont typeface="Arial" panose="020B0604020202020204" pitchFamily="34" charset="0"/>
              <a:buChar char="•"/>
            </a:pPr>
            <a:r>
              <a:rPr lang="nb-NO" sz="1600" dirty="0"/>
              <a:t>Samle volum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0911B05-C80C-1A9E-355C-912C4E1B4D47}"/>
              </a:ext>
            </a:extLst>
          </p:cNvPr>
          <p:cNvSpPr txBox="1"/>
          <p:nvPr/>
        </p:nvSpPr>
        <p:spPr>
          <a:xfrm>
            <a:off x="3657601" y="5621481"/>
            <a:ext cx="6821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Kompleksitet i implementering</a:t>
            </a:r>
          </a:p>
          <a:p>
            <a:r>
              <a:rPr lang="nb-NO" sz="1600" dirty="0"/>
              <a:t>F.eks.: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nb-NO" sz="1600" dirty="0"/>
              <a:t>Hvor enkelt vil det være å implementere endringen i organisasjonen?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Hvor enkelt vil det være å endre leverandør i markedet?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4B8745B-F667-49A4-BC03-30A1E8E2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31" y="1106001"/>
            <a:ext cx="7440063" cy="451548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BCDAAF7-74C0-19EB-77AD-17385A7F34E7}"/>
              </a:ext>
            </a:extLst>
          </p:cNvPr>
          <p:cNvSpPr txBox="1"/>
          <p:nvPr/>
        </p:nvSpPr>
        <p:spPr>
          <a:xfrm>
            <a:off x="2739840" y="1019889"/>
            <a:ext cx="13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Høy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79FDC6-BE7E-93AD-AB3E-06689CCC1C3A}"/>
              </a:ext>
            </a:extLst>
          </p:cNvPr>
          <p:cNvSpPr txBox="1"/>
          <p:nvPr/>
        </p:nvSpPr>
        <p:spPr>
          <a:xfrm>
            <a:off x="2739840" y="4752541"/>
            <a:ext cx="13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Lav</a:t>
            </a:r>
          </a:p>
        </p:txBody>
      </p:sp>
    </p:spTree>
    <p:extLst>
      <p:ext uri="{BB962C8B-B14F-4D97-AF65-F5344CB8AC3E}">
        <p14:creationId xmlns:p14="http://schemas.microsoft.com/office/powerpoint/2010/main" val="8888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Ny PowerPoint mal DFØ 22.05.24.pptx" id="{52AD4621-6510-47E8-BC1F-EA2464DD74E8}" vid="{D5D6A05E-BEEA-4C57-A308-02C17FABAED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b74a00-43a6-4076-ac55-a30bded87187" xsi:nil="true"/>
    <lcf76f155ced4ddcb4097134ff3c332f xmlns="adbb2028-43e6-4cc2-a67b-7a6125cf5e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39FE704F80C14DA225DF2A1DC23842" ma:contentTypeVersion="12" ma:contentTypeDescription="Opprett et nytt dokument." ma:contentTypeScope="" ma:versionID="ae3b8628bdfcde822cf20da77682eb30">
  <xsd:schema xmlns:xsd="http://www.w3.org/2001/XMLSchema" xmlns:xs="http://www.w3.org/2001/XMLSchema" xmlns:p="http://schemas.microsoft.com/office/2006/metadata/properties" xmlns:ns2="5371e8e2-a9e8-46df-a91b-761db99c8728" xmlns:ns3="7bfd8652-9f54-45a4-9684-efa1596a6182" xmlns:ns4="adbb2028-43e6-4cc2-a67b-7a6125cf5ee2" xmlns:ns5="82b74a00-43a6-4076-ac55-a30bded87187" targetNamespace="http://schemas.microsoft.com/office/2006/metadata/properties" ma:root="true" ma:fieldsID="8707f3c7f08d3b5120510b9fa4222349" ns2:_="" ns3:_="" ns4:_="" ns5:_="">
    <xsd:import namespace="5371e8e2-a9e8-46df-a91b-761db99c8728"/>
    <xsd:import namespace="7bfd8652-9f54-45a4-9684-efa1596a6182"/>
    <xsd:import namespace="adbb2028-43e6-4cc2-a67b-7a6125cf5ee2"/>
    <xsd:import namespace="82b74a00-43a6-4076-ac55-a30bded87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1e8e2-a9e8-46df-a91b-761db99c8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8652-9f54-45a4-9684-efa1596a6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2028-43e6-4cc2-a67b-7a6125cf5ee2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74a00-43a6-4076-ac55-a30bded8718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12d646-d6d0-460e-ab84-35ba36c9f6d2}" ma:internalName="TaxCatchAll" ma:showField="CatchAllData" ma:web="82b74a00-43a6-4076-ac55-a30bded87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8EDC7-C632-4DC9-9482-C48CD10D2808}">
  <ds:schemaRefs>
    <ds:schemaRef ds:uri="82b74a00-43a6-4076-ac55-a30bded87187"/>
    <ds:schemaRef ds:uri="http://purl.org/dc/elements/1.1/"/>
    <ds:schemaRef ds:uri="adbb2028-43e6-4cc2-a67b-7a6125cf5ee2"/>
    <ds:schemaRef ds:uri="http://schemas.openxmlformats.org/package/2006/metadata/core-properties"/>
    <ds:schemaRef ds:uri="http://purl.org/dc/terms/"/>
    <ds:schemaRef ds:uri="http://schemas.microsoft.com/office/2006/metadata/properties"/>
    <ds:schemaRef ds:uri="7bfd8652-9f54-45a4-9684-efa1596a6182"/>
    <ds:schemaRef ds:uri="http://schemas.microsoft.com/office/2006/documentManagement/types"/>
    <ds:schemaRef ds:uri="http://schemas.microsoft.com/office/infopath/2007/PartnerControls"/>
    <ds:schemaRef ds:uri="5371e8e2-a9e8-46df-a91b-761db99c872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A342EF-DD4C-467F-A11F-8FA17EF70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8E608-7313-42C1-9C61-3446ECE5E732}"/>
</file>

<file path=docProps/app.xml><?xml version="1.0" encoding="utf-8"?>
<Properties xmlns="http://schemas.openxmlformats.org/officeDocument/2006/extended-properties" xmlns:vt="http://schemas.openxmlformats.org/officeDocument/2006/docPropsVTypes">
  <Template>Standard DFØ mal</Template>
  <TotalTime>13</TotalTime>
  <Words>127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Arial Regular</vt:lpstr>
      <vt:lpstr>System Font Regular</vt:lpstr>
      <vt:lpstr>DFØ ppt mal</vt:lpstr>
      <vt:lpstr>Prioritering av kategorier - mulighetsanalyse</vt:lpstr>
      <vt:lpstr>Verktøy for å prioritere kategorier i tid</vt:lpstr>
      <vt:lpstr>Verktøy for å prioritere kategorier i tid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Borge</dc:creator>
  <dc:description/>
  <cp:lastModifiedBy>Erik Borge</cp:lastModifiedBy>
  <cp:revision>1</cp:revision>
  <dcterms:created xsi:type="dcterms:W3CDTF">2026-03-23T08:10:45Z</dcterms:created>
  <dcterms:modified xsi:type="dcterms:W3CDTF">2026-03-23T08:23:56Z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0x010100A739FE704F80C14DA225DF2A1DC23842</vt:lpwstr>
  </property>
  <property fmtid="{D5CDD505-2E9C-101B-9397-08002B2CF9AE}" pid="3" name="MediaServiceImageTags">
    <vt:lpwstr/>
  </property>
</Properties>
</file>